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E8E6C-100A-4FBD-BEAB-C9D075EE5B19}" v="14" dt="2022-11-16T13:22:06.377"/>
    <p1510:client id="{BE444E99-F29F-4C2E-B0B8-56665BF30A2A}" v="12" dt="2022-11-16T13:03:37.767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11/16/2022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2107415"/>
            <a:ext cx="10117959" cy="2281355"/>
          </a:xfrm>
        </p:spPr>
        <p:txBody>
          <a:bodyPr/>
          <a:lstStyle/>
          <a:p>
            <a:r>
              <a:rPr lang="en-US" dirty="0"/>
              <a:t>Beautiful</a:t>
            </a:r>
            <a:br>
              <a:rPr lang="en-US" dirty="0"/>
            </a:br>
            <a:r>
              <a:rPr lang="en-US" dirty="0"/>
              <a:t>Garden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7" y="4720037"/>
            <a:ext cx="10090287" cy="1101897"/>
          </a:xfrm>
        </p:spPr>
        <p:txBody>
          <a:bodyPr/>
          <a:lstStyle/>
          <a:p>
            <a:r>
              <a:rPr lang="bg-BG" dirty="0"/>
              <a:t>Василен Михайлов, Виктор Киров,</a:t>
            </a:r>
          </a:p>
          <a:p>
            <a:r>
              <a:rPr lang="bg-BG" dirty="0"/>
              <a:t>Калоян </a:t>
            </a:r>
            <a:r>
              <a:rPr lang="bg-BG" dirty="0" err="1"/>
              <a:t>Пазламачев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2"/>
            <a:ext cx="10515600" cy="1325563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19730" y="1907835"/>
            <a:ext cx="2794216" cy="1216931"/>
          </a:xfrm>
        </p:spPr>
        <p:txBody>
          <a:bodyPr/>
          <a:lstStyle/>
          <a:p>
            <a:r>
              <a:rPr lang="bg-BG" sz="3600" dirty="0"/>
              <a:t>1. Нашата иновация</a:t>
            </a:r>
            <a:endParaRPr lang="en-US" sz="3600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946194A-B345-4D1D-AC40-86E574707016}"/>
              </a:ext>
            </a:extLst>
          </p:cNvPr>
          <p:cNvSpPr txBox="1">
            <a:spLocks/>
          </p:cNvSpPr>
          <p:nvPr/>
        </p:nvSpPr>
        <p:spPr>
          <a:xfrm>
            <a:off x="7401887" y="1907834"/>
            <a:ext cx="3084351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2. Използвани</a:t>
            </a:r>
          </a:p>
          <a:p>
            <a:r>
              <a:rPr lang="bg-BG" sz="3600" dirty="0"/>
              <a:t>Технологии</a:t>
            </a:r>
            <a:endParaRPr lang="en-US" sz="36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73BD0B4-F756-4362-9C19-D0BA6E2089F4}"/>
              </a:ext>
            </a:extLst>
          </p:cNvPr>
          <p:cNvSpPr txBox="1">
            <a:spLocks/>
          </p:cNvSpPr>
          <p:nvPr/>
        </p:nvSpPr>
        <p:spPr>
          <a:xfrm>
            <a:off x="1819730" y="3744764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3. План за реализация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378CB52-2903-4294-8F5F-C78D9E066755}"/>
              </a:ext>
            </a:extLst>
          </p:cNvPr>
          <p:cNvSpPr txBox="1">
            <a:spLocks/>
          </p:cNvSpPr>
          <p:nvPr/>
        </p:nvSpPr>
        <p:spPr>
          <a:xfrm>
            <a:off x="8490375" y="4655099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C87C20C-E277-47AD-82C3-ACB16B507F29}"/>
              </a:ext>
            </a:extLst>
          </p:cNvPr>
          <p:cNvSpPr txBox="1">
            <a:spLocks/>
          </p:cNvSpPr>
          <p:nvPr/>
        </p:nvSpPr>
        <p:spPr>
          <a:xfrm>
            <a:off x="7578054" y="3744764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4. Целева аудитория</a:t>
            </a:r>
            <a:endParaRPr lang="en-US" sz="3600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77ACEC7-EC0B-4D85-B637-ECCA100637AE}"/>
              </a:ext>
            </a:extLst>
          </p:cNvPr>
          <p:cNvSpPr txBox="1">
            <a:spLocks/>
          </p:cNvSpPr>
          <p:nvPr/>
        </p:nvSpPr>
        <p:spPr>
          <a:xfrm>
            <a:off x="4607671" y="4961695"/>
            <a:ext cx="2794216" cy="1216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634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782638"/>
          </a:xfrm>
        </p:spPr>
        <p:txBody>
          <a:bodyPr/>
          <a:lstStyle/>
          <a:p>
            <a:r>
              <a:rPr lang="bg-BG" dirty="0"/>
              <a:t>Нашата иновация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45283" y="3700949"/>
            <a:ext cx="3246540" cy="2221720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Поливна система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Парници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Тревни площи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4DEB62-E420-4101-9A77-ABA3A971F8D6}"/>
              </a:ext>
            </a:extLst>
          </p:cNvPr>
          <p:cNvSpPr txBox="1">
            <a:spLocks/>
          </p:cNvSpPr>
          <p:nvPr/>
        </p:nvSpPr>
        <p:spPr>
          <a:xfrm>
            <a:off x="8291817" y="4079326"/>
            <a:ext cx="3246540" cy="222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Заключващи клапани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Контрол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Следене на влага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08512"/>
            <a:ext cx="5285914" cy="782638"/>
          </a:xfrm>
        </p:spPr>
        <p:txBody>
          <a:bodyPr>
            <a:normAutofit fontScale="90000"/>
          </a:bodyPr>
          <a:lstStyle/>
          <a:p>
            <a:r>
              <a:rPr lang="bg-BG" dirty="0"/>
              <a:t>Използвани Технологии</a:t>
            </a:r>
            <a:endParaRPr lang="en-US" dirty="0"/>
          </a:p>
        </p:txBody>
      </p:sp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DEDB0DAB-9111-4EAD-B035-0392268E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45" y="2319934"/>
            <a:ext cx="1315797" cy="1315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JavaScript logo and symbol, meaning, history, PNG">
            <a:extLst>
              <a:ext uri="{FF2B5EF4-FFF2-40B4-BE49-F238E27FC236}">
                <a16:creationId xmlns:a16="http://schemas.microsoft.com/office/drawing/2014/main" id="{E8E3C7F5-E7E5-4418-84E5-FB1945F0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15" y="2182363"/>
            <a:ext cx="2459876" cy="1533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4" name="Picture 10" descr="Arduino - Home | Facebook">
            <a:extLst>
              <a:ext uri="{FF2B5EF4-FFF2-40B4-BE49-F238E27FC236}">
                <a16:creationId xmlns:a16="http://schemas.microsoft.com/office/drawing/2014/main" id="{81BA1EA8-8913-443A-A231-B012CC3B0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9" y="4264515"/>
            <a:ext cx="1086982" cy="108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8" name="Picture 14" descr="The Best Way to Learn SQL - Learn to code in 30 Days!">
            <a:extLst>
              <a:ext uri="{FF2B5EF4-FFF2-40B4-BE49-F238E27FC236}">
                <a16:creationId xmlns:a16="http://schemas.microsoft.com/office/drawing/2014/main" id="{BB66DBED-04B6-40E8-9F6A-8C9D8D6A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65" y="4269935"/>
            <a:ext cx="1796040" cy="944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0" name="Picture 16" descr="Microsoft Word: Edit Documents - Apps on Google Play">
            <a:extLst>
              <a:ext uri="{FF2B5EF4-FFF2-40B4-BE49-F238E27FC236}">
                <a16:creationId xmlns:a16="http://schemas.microsoft.com/office/drawing/2014/main" id="{8B16A939-6F05-459F-9D9D-F8A44172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71" y="4229870"/>
            <a:ext cx="1086982" cy="108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Microsoft PowerPoint - Wikipedia">
            <a:extLst>
              <a:ext uri="{FF2B5EF4-FFF2-40B4-BE49-F238E27FC236}">
                <a16:creationId xmlns:a16="http://schemas.microsoft.com/office/drawing/2014/main" id="{66D87A86-F8E4-4BED-B014-F9BF92D7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7" y="2500820"/>
            <a:ext cx="1089676" cy="101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6" name="Picture 22" descr="Discord Logo, symbol, meaning, history, PNG">
            <a:extLst>
              <a:ext uri="{FF2B5EF4-FFF2-40B4-BE49-F238E27FC236}">
                <a16:creationId xmlns:a16="http://schemas.microsoft.com/office/drawing/2014/main" id="{C6023A10-1569-475A-A7B2-587420C4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17" y="4239227"/>
            <a:ext cx="1796041" cy="1005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54CD63FB-D91C-C906-E0B2-7FDFDB192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216" y="5358401"/>
            <a:ext cx="938978" cy="948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CA966160-607B-93F4-616E-A4F5F4DA6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1037" y="2347784"/>
            <a:ext cx="1166169" cy="131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A1AC4C-DA27-4EB0-B9A4-9C5D926AB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614" y="1397510"/>
            <a:ext cx="5320386" cy="882524"/>
          </a:xfrm>
        </p:spPr>
        <p:txBody>
          <a:bodyPr>
            <a:normAutofit/>
          </a:bodyPr>
          <a:lstStyle/>
          <a:p>
            <a:r>
              <a:rPr lang="bg-BG" sz="3600" dirty="0"/>
              <a:t>План за реализация</a:t>
            </a:r>
            <a:endParaRPr lang="en-US" sz="3600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56895B3-06E7-4991-9983-A6940778C19E}"/>
              </a:ext>
            </a:extLst>
          </p:cNvPr>
          <p:cNvSpPr txBox="1">
            <a:spLocks/>
          </p:cNvSpPr>
          <p:nvPr/>
        </p:nvSpPr>
        <p:spPr>
          <a:xfrm>
            <a:off x="838200" y="2179085"/>
            <a:ext cx="5320386" cy="88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1FEF3AB-6FEC-4270-8F47-095402C48D15}"/>
              </a:ext>
            </a:extLst>
          </p:cNvPr>
          <p:cNvSpPr txBox="1">
            <a:spLocks/>
          </p:cNvSpPr>
          <p:nvPr/>
        </p:nvSpPr>
        <p:spPr>
          <a:xfrm>
            <a:off x="8137322" y="2329911"/>
            <a:ext cx="3758268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4. Реализация на хардуерната част</a:t>
            </a:r>
            <a:endParaRPr lang="en-US" sz="360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BB270972-02FF-4F3E-AE99-D87B175912DB}"/>
              </a:ext>
            </a:extLst>
          </p:cNvPr>
          <p:cNvSpPr txBox="1">
            <a:spLocks/>
          </p:cNvSpPr>
          <p:nvPr/>
        </p:nvSpPr>
        <p:spPr>
          <a:xfrm>
            <a:off x="2148428" y="2329911"/>
            <a:ext cx="2394027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2. Отборна работа</a:t>
            </a:r>
            <a:endParaRPr lang="en-US" sz="3600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61B3ABC-98C5-40BE-A73A-799045B5CA64}"/>
              </a:ext>
            </a:extLst>
          </p:cNvPr>
          <p:cNvSpPr txBox="1">
            <a:spLocks/>
          </p:cNvSpPr>
          <p:nvPr/>
        </p:nvSpPr>
        <p:spPr>
          <a:xfrm>
            <a:off x="4566941" y="2329911"/>
            <a:ext cx="4390606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3. Реализация на софтуерната част</a:t>
            </a:r>
            <a:endParaRPr lang="en-US" sz="3600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ADDFA0D-E131-421C-AAB5-F34CCCA84D17}"/>
              </a:ext>
            </a:extLst>
          </p:cNvPr>
          <p:cNvSpPr txBox="1">
            <a:spLocks/>
          </p:cNvSpPr>
          <p:nvPr/>
        </p:nvSpPr>
        <p:spPr>
          <a:xfrm>
            <a:off x="296411" y="2279661"/>
            <a:ext cx="1707527" cy="88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3600" dirty="0"/>
              <a:t>1. Идея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Целева аудитория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726" y="1883192"/>
            <a:ext cx="4183650" cy="37709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bg-BG" dirty="0"/>
              <a:t>Градинари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bg-BG" dirty="0"/>
              <a:t>Частни ферми</a:t>
            </a:r>
          </a:p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947400"/>
            <a:ext cx="435768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Благодарим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8D27D0B751394FA07DB875F5C08C76" ma:contentTypeVersion="12" ma:contentTypeDescription="Create a new document." ma:contentTypeScope="" ma:versionID="4da828c24cfc5949e4a911bcdd019091">
  <xsd:schema xmlns:xsd="http://www.w3.org/2001/XMLSchema" xmlns:xs="http://www.w3.org/2001/XMLSchema" xmlns:p="http://schemas.microsoft.com/office/2006/metadata/properties" xmlns:ns2="ed842582-1cbd-44c4-8918-7b1de14440a1" xmlns:ns3="32e2c7cf-ce1e-48ea-a8a6-9e61056004ec" targetNamespace="http://schemas.microsoft.com/office/2006/metadata/properties" ma:root="true" ma:fieldsID="bcab422ea6e51a4d1dc29ef34402d7a5" ns2:_="" ns3:_="">
    <xsd:import namespace="ed842582-1cbd-44c4-8918-7b1de14440a1"/>
    <xsd:import namespace="32e2c7cf-ce1e-48ea-a8a6-9e61056004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2582-1cbd-44c4-8918-7b1de14440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56e7627-0361-4391-903c-72580cc475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2c7cf-ce1e-48ea-a8a6-9e61056004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d65aec3-fa59-46d9-a440-ad0cdcda36b1}" ma:internalName="TaxCatchAll" ma:showField="CatchAllData" ma:web="32e2c7cf-ce1e-48ea-a8a6-9e61056004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e2c7cf-ce1e-48ea-a8a6-9e61056004ec" xsi:nil="true"/>
    <lcf76f155ced4ddcb4097134ff3c332f xmlns="ed842582-1cbd-44c4-8918-7b1de14440a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312868-8722-4FC6-8E73-94D225216BBE}"/>
</file>

<file path=customXml/itemProps3.xml><?xml version="1.0" encoding="utf-8"?>
<ds:datastoreItem xmlns:ds="http://schemas.openxmlformats.org/officeDocument/2006/customXml" ds:itemID="{826A71AF-4CF2-4B95-BFB6-5C27500258C6}">
  <ds:schemaRefs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16c05727-aa75-4e4a-9b5f-8a80a1165891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0</TotalTime>
  <Words>78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Beautiful Garden</vt:lpstr>
      <vt:lpstr>Съдържание</vt:lpstr>
      <vt:lpstr>Нашата иновация</vt:lpstr>
      <vt:lpstr>Използвани Технологии</vt:lpstr>
      <vt:lpstr>PowerPoint Presentation</vt:lpstr>
      <vt:lpstr>Целева аудитория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 Garden</dc:title>
  <dc:creator/>
  <cp:lastModifiedBy/>
  <cp:revision>18</cp:revision>
  <dcterms:created xsi:type="dcterms:W3CDTF">2022-11-14T12:53:18Z</dcterms:created>
  <dcterms:modified xsi:type="dcterms:W3CDTF">2022-11-16T13:22:08Z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0x010100608D27D0B751394FA07DB875F5C08C76</vt:lpwstr>
  </property>
</Properties>
</file>